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8"/>
  </p:notesMasterIdLst>
  <p:sldIdLst>
    <p:sldId id="256" r:id="rId2"/>
    <p:sldId id="257" r:id="rId3"/>
    <p:sldId id="258" r:id="rId4"/>
    <p:sldId id="264" r:id="rId5"/>
    <p:sldId id="259" r:id="rId6"/>
    <p:sldId id="260" r:id="rId7"/>
    <p:sldId id="265" r:id="rId8"/>
    <p:sldId id="261" r:id="rId9"/>
    <p:sldId id="262" r:id="rId10"/>
    <p:sldId id="263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68"/>
    <p:restoredTop sz="86295"/>
  </p:normalViewPr>
  <p:slideViewPr>
    <p:cSldViewPr snapToGrid="0" snapToObjects="1">
      <p:cViewPr varScale="1">
        <p:scale>
          <a:sx n="97" d="100"/>
          <a:sy n="97" d="100"/>
        </p:scale>
        <p:origin x="23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7FA26-8873-B043-9C23-5400AD0E3E1E}" type="datetimeFigureOut">
              <a:rPr lang="en-US" smtClean="0"/>
              <a:t>3/18/16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803D64-9292-DE4D-96F5-C89764AEB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74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Overview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Live</a:t>
            </a:r>
            <a:r>
              <a:rPr lang="en-US" baseline="0" dirty="0" smtClean="0"/>
              <a:t> coding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More practices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Tips and Tricks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03D64-9292-DE4D-96F5-C89764AEBF9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77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How many of you developed a WordPress theme?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How</a:t>
            </a:r>
            <a:r>
              <a:rPr lang="en-US" baseline="0" dirty="0" smtClean="0"/>
              <a:t> many of you know JS?</a:t>
            </a:r>
            <a:endParaRPr lang="en-US" baseline="0" dirty="0" smtClean="0"/>
          </a:p>
          <a:p>
            <a:r>
              <a:rPr lang="en-US" baseline="0" dirty="0" smtClean="0"/>
              <a:t>How many of you know AngularJS?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03D64-9292-DE4D-96F5-C89764AEBF9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672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Please DO interrupt me.</a:t>
            </a:r>
          </a:p>
          <a:p>
            <a:r>
              <a:rPr lang="en-US" dirty="0" smtClean="0"/>
              <a:t>I’m going </a:t>
            </a:r>
          </a:p>
          <a:p>
            <a:r>
              <a:rPr lang="en-US" dirty="0" smtClean="0"/>
              <a:t>This is still in Beta.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03D64-9292-DE4D-96F5-C89764AEBF9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68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b="1" dirty="0" smtClean="0"/>
              <a:t>Go through the code again!</a:t>
            </a:r>
            <a:endParaRPr lang="en-US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03D64-9292-DE4D-96F5-C89764AEBF9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222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D37CB-C153-B640-B67C-7EFA58D63EC6}" type="datetimeFigureOut">
              <a:rPr lang="en-US" smtClean="0"/>
              <a:t>3/18/16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1B007-8EF8-1B48-B5C1-143C741E7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37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D37CB-C153-B640-B67C-7EFA58D63EC6}" type="datetimeFigureOut">
              <a:rPr lang="en-US" smtClean="0"/>
              <a:t>3/18/16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1B007-8EF8-1B48-B5C1-143C741E7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00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D37CB-C153-B640-B67C-7EFA58D63EC6}" type="datetimeFigureOut">
              <a:rPr lang="en-US" smtClean="0"/>
              <a:t>3/18/16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1B007-8EF8-1B48-B5C1-143C741E7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831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D37CB-C153-B640-B67C-7EFA58D63EC6}" type="datetimeFigureOut">
              <a:rPr lang="en-US" smtClean="0"/>
              <a:t>3/18/16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1B007-8EF8-1B48-B5C1-143C741E7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60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D37CB-C153-B640-B67C-7EFA58D63EC6}" type="datetimeFigureOut">
              <a:rPr lang="en-US" smtClean="0"/>
              <a:t>3/18/16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1B007-8EF8-1B48-B5C1-143C741E7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22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D37CB-C153-B640-B67C-7EFA58D63EC6}" type="datetimeFigureOut">
              <a:rPr lang="en-US" smtClean="0"/>
              <a:t>3/18/16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1B007-8EF8-1B48-B5C1-143C741E7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59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D37CB-C153-B640-B67C-7EFA58D63EC6}" type="datetimeFigureOut">
              <a:rPr lang="en-US" smtClean="0"/>
              <a:t>3/18/16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1B007-8EF8-1B48-B5C1-143C741E7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24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D37CB-C153-B640-B67C-7EFA58D63EC6}" type="datetimeFigureOut">
              <a:rPr lang="en-US" smtClean="0"/>
              <a:t>3/18/16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1B007-8EF8-1B48-B5C1-143C741E7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58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D37CB-C153-B640-B67C-7EFA58D63EC6}" type="datetimeFigureOut">
              <a:rPr lang="en-US" smtClean="0"/>
              <a:t>3/18/16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1B007-8EF8-1B48-B5C1-143C741E7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986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D37CB-C153-B640-B67C-7EFA58D63EC6}" type="datetimeFigureOut">
              <a:rPr lang="en-US" smtClean="0"/>
              <a:t>3/18/16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1B007-8EF8-1B48-B5C1-143C741E7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356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D37CB-C153-B640-B67C-7EFA58D63EC6}" type="datetimeFigureOut">
              <a:rPr lang="en-US" smtClean="0"/>
              <a:t>3/18/16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1B007-8EF8-1B48-B5C1-143C741E7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00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FD37CB-C153-B640-B67C-7EFA58D63EC6}" type="datetimeFigureOut">
              <a:rPr lang="en-US" smtClean="0"/>
              <a:t>3/18/16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A1B007-8EF8-1B48-B5C1-143C741E7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5545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png"/><Relationship Id="rId8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80728" y="1750425"/>
            <a:ext cx="503054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 smtClean="0">
                <a:latin typeface="Abel" charset="0"/>
                <a:ea typeface="Abel" charset="0"/>
                <a:cs typeface="Abel" charset="0"/>
              </a:rPr>
              <a:t>WP REST API</a:t>
            </a:r>
          </a:p>
          <a:p>
            <a:pPr algn="ctr"/>
            <a:r>
              <a:rPr lang="en-US" sz="4000" b="1" dirty="0" smtClean="0">
                <a:latin typeface="Abel" charset="0"/>
                <a:ea typeface="Abel" charset="0"/>
                <a:cs typeface="Abel" charset="0"/>
              </a:rPr>
              <a:t> And the REST is simple*</a:t>
            </a:r>
            <a:endParaRPr lang="en-US" sz="4000" b="1" dirty="0">
              <a:latin typeface="Abel" charset="0"/>
              <a:ea typeface="Abel" charset="0"/>
              <a:cs typeface="Abe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17445" y="3905795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vo" charset="0"/>
                <a:ea typeface="Arvo" charset="0"/>
                <a:cs typeface="Arvo" charset="0"/>
              </a:rPr>
              <a:t>Reuven Karasik</a:t>
            </a:r>
            <a:endParaRPr lang="en-US" sz="2400" dirty="0">
              <a:latin typeface="Arvo" charset="0"/>
              <a:ea typeface="Arvo" charset="0"/>
              <a:cs typeface="Arv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98296" y="6082748"/>
            <a:ext cx="3693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*This pun is good because it’s so bad.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2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latin typeface="Abel" charset="0"/>
                <a:ea typeface="Abel" charset="0"/>
                <a:cs typeface="Abel" charset="0"/>
              </a:rPr>
              <a:t>What is the WordPress </a:t>
            </a:r>
            <a:r>
              <a:rPr lang="en-US" sz="5400" b="1" dirty="0" err="1" smtClean="0">
                <a:latin typeface="Abel" charset="0"/>
                <a:ea typeface="Abel" charset="0"/>
                <a:cs typeface="Abel" charset="0"/>
              </a:rPr>
              <a:t>RESTful</a:t>
            </a:r>
            <a:r>
              <a:rPr lang="en-US" sz="5400" b="1" dirty="0" smtClean="0">
                <a:latin typeface="Abel" charset="0"/>
                <a:ea typeface="Abel" charset="0"/>
                <a:cs typeface="Abel" charset="0"/>
              </a:rPr>
              <a:t> API?</a:t>
            </a:r>
            <a:endParaRPr lang="en-US" sz="5400" b="1" dirty="0">
              <a:latin typeface="Abel" charset="0"/>
              <a:ea typeface="Abel" charset="0"/>
              <a:cs typeface="Abe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74" y="-26504"/>
            <a:ext cx="11853451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51" y="145774"/>
            <a:ext cx="8928820" cy="105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31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latin typeface="Abel" charset="0"/>
                <a:ea typeface="Abel" charset="0"/>
                <a:cs typeface="Abel" charset="0"/>
              </a:rPr>
              <a:t>When AngularJS kicks in</a:t>
            </a:r>
            <a:endParaRPr lang="en-US" sz="5400" b="1" dirty="0">
              <a:latin typeface="Abel" charset="0"/>
              <a:ea typeface="Abel" charset="0"/>
              <a:cs typeface="Abe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2423"/>
            <a:ext cx="10515600" cy="11646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98788"/>
            <a:ext cx="10515600" cy="373580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23930" y="1770201"/>
            <a:ext cx="3909391" cy="389904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743199" y="2141379"/>
            <a:ext cx="1152940" cy="389904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78624" y="2998788"/>
            <a:ext cx="3054627" cy="486534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378765" y="3832274"/>
            <a:ext cx="5479774" cy="353579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78765" y="4252548"/>
            <a:ext cx="8647044" cy="360454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565913" y="5357364"/>
            <a:ext cx="4585252" cy="501186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948609" y="5386511"/>
            <a:ext cx="2232991" cy="501186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3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latin typeface="Abel" charset="0"/>
                <a:ea typeface="Abel" charset="0"/>
                <a:cs typeface="Abel" charset="0"/>
              </a:rPr>
              <a:t>Let’s get coding!</a:t>
            </a:r>
            <a:endParaRPr lang="en-US" sz="5400" b="1" dirty="0">
              <a:latin typeface="Abel" charset="0"/>
              <a:ea typeface="Abel" charset="0"/>
              <a:cs typeface="Abe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1921564"/>
            <a:ext cx="1024061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Simple WordPress theme with static HTML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Include AngularJS and create the app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Use  </a:t>
            </a:r>
            <a:r>
              <a:rPr lang="en-US" sz="3200" dirty="0" smtClean="0">
                <a:latin typeface="Courier New" charset="0"/>
                <a:ea typeface="Courier New" charset="0"/>
                <a:cs typeface="Courier New" charset="0"/>
              </a:rPr>
              <a:t>$http.get() </a:t>
            </a:r>
            <a:r>
              <a:rPr lang="en-US" sz="3200" dirty="0" smtClean="0">
                <a:ea typeface="Courier New" charset="0"/>
                <a:cs typeface="Courier New" charset="0"/>
              </a:rPr>
              <a:t>to get all the posts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ea typeface="Courier New" charset="0"/>
                <a:cs typeface="Courier New" charset="0"/>
              </a:rPr>
              <a:t>Turn the static HTML into </a:t>
            </a:r>
            <a:r>
              <a:rPr lang="en-US" sz="3200" dirty="0" smtClean="0">
                <a:latin typeface="Courier New" charset="0"/>
                <a:ea typeface="Courier New" charset="0"/>
                <a:cs typeface="Courier New" charset="0"/>
              </a:rPr>
              <a:t>ng-repeat</a:t>
            </a:r>
            <a:r>
              <a:rPr lang="en-US" sz="3200" dirty="0" smtClean="0">
                <a:ea typeface="Courier New" charset="0"/>
                <a:cs typeface="Courier New" charset="0"/>
              </a:rPr>
              <a:t> loop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ea typeface="Courier New" charset="0"/>
                <a:cs typeface="Courier New" charset="0"/>
              </a:rPr>
              <a:t>Make some static content become dynamic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ea typeface="Courier New" charset="0"/>
                <a:cs typeface="Courier New" charset="0"/>
              </a:rPr>
              <a:t>Add a thumbnail with a PHP trick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ea typeface="Courier New" charset="0"/>
                <a:cs typeface="Courier New" charset="0"/>
              </a:rPr>
              <a:t>Add HTML Sanitization</a:t>
            </a:r>
          </a:p>
        </p:txBody>
      </p:sp>
    </p:spTree>
    <p:extLst>
      <p:ext uri="{BB962C8B-B14F-4D97-AF65-F5344CB8AC3E}">
        <p14:creationId xmlns:p14="http://schemas.microsoft.com/office/powerpoint/2010/main" val="121884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latin typeface="Abel" charset="0"/>
                <a:ea typeface="Abel" charset="0"/>
                <a:cs typeface="Abel" charset="0"/>
              </a:rPr>
              <a:t>Steps forward:</a:t>
            </a:r>
            <a:endParaRPr lang="en-US" sz="5400" b="1" dirty="0">
              <a:latin typeface="Abel" charset="0"/>
              <a:ea typeface="Abel" charset="0"/>
              <a:cs typeface="Abe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1921564"/>
            <a:ext cx="1024061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ea typeface="Courier New" charset="0"/>
                <a:cs typeface="Courier New" charset="0"/>
              </a:rPr>
              <a:t>Add navigation, different pages with ng-route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ea typeface="Courier New" charset="0"/>
                <a:cs typeface="Courier New" charset="0"/>
              </a:rPr>
              <a:t>URLs and permalinks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ea typeface="Courier New" charset="0"/>
                <a:cs typeface="Courier New" charset="0"/>
              </a:rPr>
              <a:t>404 and other error pages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ea typeface="Courier New" charset="0"/>
                <a:cs typeface="Courier New" charset="0"/>
              </a:rPr>
              <a:t>Working with Custom Post Types, Custom Fields etc.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ea typeface="Courier New" charset="0"/>
                <a:cs typeface="Courier New" charset="0"/>
              </a:rPr>
              <a:t>Learn Angular 2.0!</a:t>
            </a:r>
          </a:p>
        </p:txBody>
      </p:sp>
    </p:spTree>
    <p:extLst>
      <p:ext uri="{BB962C8B-B14F-4D97-AF65-F5344CB8AC3E}">
        <p14:creationId xmlns:p14="http://schemas.microsoft.com/office/powerpoint/2010/main" val="945039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latin typeface="Abel" charset="0"/>
                <a:ea typeface="Abel" charset="0"/>
                <a:cs typeface="Abel" charset="0"/>
              </a:rPr>
              <a:t>Resources:</a:t>
            </a:r>
            <a:endParaRPr lang="en-US" sz="5400" b="1" dirty="0">
              <a:latin typeface="Abel" charset="0"/>
              <a:ea typeface="Abel" charset="0"/>
              <a:cs typeface="Abe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1921564"/>
            <a:ext cx="1090322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charset="0"/>
              <a:buChar char="•"/>
            </a:pPr>
            <a:r>
              <a:rPr lang="en-US" sz="2800" dirty="0" smtClean="0">
                <a:ea typeface="Courier New" charset="0"/>
                <a:cs typeface="Courier New" charset="0"/>
              </a:rPr>
              <a:t>http://v2.wp-api.org/</a:t>
            </a:r>
            <a:r>
              <a:rPr lang="en-US" sz="2800" dirty="0">
                <a:ea typeface="Courier New" charset="0"/>
                <a:cs typeface="Courier New" charset="0"/>
              </a:rPr>
              <a:t> </a:t>
            </a:r>
            <a:r>
              <a:rPr lang="en-US" sz="2800" dirty="0" smtClean="0">
                <a:ea typeface="Courier New" charset="0"/>
                <a:cs typeface="Courier New" charset="0"/>
              </a:rPr>
              <a:t>- </a:t>
            </a:r>
            <a:r>
              <a:rPr lang="en-US" sz="2800" b="1" dirty="0" smtClean="0">
                <a:ea typeface="Courier New" charset="0"/>
                <a:cs typeface="Courier New" charset="0"/>
              </a:rPr>
              <a:t>Official Documentation</a:t>
            </a:r>
          </a:p>
          <a:p>
            <a:pPr marL="514350" indent="-514350">
              <a:buFont typeface="Arial" charset="0"/>
              <a:buChar char="•"/>
            </a:pPr>
            <a:r>
              <a:rPr lang="en-US" sz="2800" dirty="0" smtClean="0">
                <a:ea typeface="Courier New" charset="0"/>
                <a:cs typeface="Courier New" charset="0"/>
              </a:rPr>
              <a:t>https://1fix.io/angularjs-wp-rest-api/ - </a:t>
            </a:r>
            <a:r>
              <a:rPr lang="en-US" sz="2800" b="1" dirty="0" smtClean="0">
                <a:ea typeface="Courier New" charset="0"/>
                <a:cs typeface="Courier New" charset="0"/>
              </a:rPr>
              <a:t>Amazing Tutorials</a:t>
            </a:r>
          </a:p>
          <a:p>
            <a:pPr marL="514350" indent="-514350">
              <a:buFont typeface="Arial" charset="0"/>
              <a:buChar char="•"/>
            </a:pPr>
            <a:r>
              <a:rPr lang="en-US" sz="2800" dirty="0" smtClean="0">
                <a:ea typeface="Courier New" charset="0"/>
                <a:cs typeface="Courier New" charset="0"/>
              </a:rPr>
              <a:t>http://</a:t>
            </a:r>
            <a:r>
              <a:rPr lang="en-US" sz="2800" dirty="0" err="1" smtClean="0">
                <a:ea typeface="Courier New" charset="0"/>
                <a:cs typeface="Courier New" charset="0"/>
              </a:rPr>
              <a:t>goo.gl</a:t>
            </a:r>
            <a:r>
              <a:rPr lang="en-US" sz="2800" dirty="0" smtClean="0">
                <a:ea typeface="Courier New" charset="0"/>
                <a:cs typeface="Courier New" charset="0"/>
              </a:rPr>
              <a:t>/2y27I4 - </a:t>
            </a:r>
            <a:r>
              <a:rPr lang="en-US" sz="2800" b="1" dirty="0" err="1" smtClean="0">
                <a:ea typeface="Courier New" charset="0"/>
                <a:cs typeface="Courier New" charset="0"/>
              </a:rPr>
              <a:t>Tuts</a:t>
            </a:r>
            <a:r>
              <a:rPr lang="en-US" sz="2800" b="1" dirty="0" smtClean="0">
                <a:ea typeface="Courier New" charset="0"/>
                <a:cs typeface="Courier New" charset="0"/>
              </a:rPr>
              <a:t>+ Introduction Article</a:t>
            </a:r>
          </a:p>
          <a:p>
            <a:pPr marL="514350" indent="-514350">
              <a:buFont typeface="Arial" charset="0"/>
              <a:buChar char="•"/>
            </a:pPr>
            <a:endParaRPr lang="en-US" sz="2800" dirty="0" smtClean="0">
              <a:ea typeface="Courier New" charset="0"/>
              <a:cs typeface="Courier New" charset="0"/>
            </a:endParaRPr>
          </a:p>
          <a:p>
            <a:pPr marL="514350" indent="-514350">
              <a:buFont typeface="Arial" charset="0"/>
              <a:buChar char="•"/>
            </a:pPr>
            <a:r>
              <a:rPr lang="en-US" sz="2800" dirty="0" smtClean="0">
                <a:ea typeface="Courier New" charset="0"/>
                <a:cs typeface="Courier New" charset="0"/>
              </a:rPr>
              <a:t>http://</a:t>
            </a:r>
            <a:r>
              <a:rPr lang="en-US" sz="2800" dirty="0" err="1" smtClean="0">
                <a:ea typeface="Courier New" charset="0"/>
                <a:cs typeface="Courier New" charset="0"/>
              </a:rPr>
              <a:t>github.com</a:t>
            </a:r>
            <a:r>
              <a:rPr lang="en-US" sz="2800" dirty="0" smtClean="0">
                <a:ea typeface="Courier New" charset="0"/>
                <a:cs typeface="Courier New" charset="0"/>
              </a:rPr>
              <a:t>/kinging123/</a:t>
            </a:r>
            <a:r>
              <a:rPr lang="en-US" sz="2800" dirty="0" err="1" smtClean="0">
                <a:ea typeface="Courier New" charset="0"/>
                <a:cs typeface="Courier New" charset="0"/>
              </a:rPr>
              <a:t>tardis</a:t>
            </a:r>
            <a:r>
              <a:rPr lang="en-US" sz="2800" dirty="0" smtClean="0">
                <a:ea typeface="Courier New" charset="0"/>
                <a:cs typeface="Courier New" charset="0"/>
              </a:rPr>
              <a:t> - </a:t>
            </a:r>
            <a:r>
              <a:rPr lang="en-US" sz="2800" b="1" dirty="0" smtClean="0">
                <a:ea typeface="Courier New" charset="0"/>
                <a:cs typeface="Courier New" charset="0"/>
              </a:rPr>
              <a:t>Full Code From Today</a:t>
            </a:r>
          </a:p>
          <a:p>
            <a:pPr marL="514350" indent="-514350">
              <a:buFont typeface="Arial" charset="0"/>
              <a:buChar char="•"/>
            </a:pPr>
            <a:r>
              <a:rPr lang="en-US" sz="2800" dirty="0" smtClean="0">
                <a:ea typeface="Courier New" charset="0"/>
                <a:cs typeface="Courier New" charset="0"/>
              </a:rPr>
              <a:t>https://github.com/1fixdotio/angularjs-demo-theme/ - </a:t>
            </a:r>
            <a:r>
              <a:rPr lang="en-US" sz="2800" b="1" dirty="0" smtClean="0">
                <a:ea typeface="Courier New" charset="0"/>
                <a:cs typeface="Courier New" charset="0"/>
              </a:rPr>
              <a:t>Ready Theme</a:t>
            </a:r>
            <a:endParaRPr lang="en-US" sz="2800" b="1" dirty="0">
              <a:ea typeface="Courier New" charset="0"/>
              <a:cs typeface="Courier New" charset="0"/>
            </a:endParaRPr>
          </a:p>
          <a:p>
            <a:pPr marL="514350" indent="-514350">
              <a:buFont typeface="Arial" charset="0"/>
              <a:buChar char="•"/>
            </a:pPr>
            <a:endParaRPr lang="en-US" sz="2800" dirty="0" smtClean="0">
              <a:ea typeface="Courier New" charset="0"/>
              <a:cs typeface="Courier New" charset="0"/>
            </a:endParaRPr>
          </a:p>
          <a:p>
            <a:pPr marL="514350" indent="-514350">
              <a:buFont typeface="Arial" charset="0"/>
              <a:buChar char="•"/>
            </a:pPr>
            <a:endParaRPr lang="en-US" sz="2800" dirty="0" smtClean="0"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47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bel" charset="0"/>
                <a:ea typeface="Abel" charset="0"/>
                <a:cs typeface="Abel" charset="0"/>
              </a:rPr>
              <a:t>Thanks for listening!</a:t>
            </a:r>
            <a:endParaRPr lang="en-US" b="1" dirty="0">
              <a:latin typeface="Abel" charset="0"/>
              <a:ea typeface="Abel" charset="0"/>
              <a:cs typeface="Abel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Any questions?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9145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bel" charset="0"/>
                <a:ea typeface="Abel" charset="0"/>
                <a:cs typeface="Abel" charset="0"/>
              </a:rPr>
              <a:t>Reuven Karasik</a:t>
            </a:r>
            <a:br>
              <a:rPr lang="en-US" b="1" dirty="0" smtClean="0">
                <a:latin typeface="Abel" charset="0"/>
                <a:ea typeface="Abel" charset="0"/>
                <a:cs typeface="Abel" charset="0"/>
              </a:rPr>
            </a:br>
            <a:r>
              <a:rPr lang="en-US" sz="3600" dirty="0" err="1" smtClean="0">
                <a:latin typeface="Abel" charset="0"/>
                <a:ea typeface="Abel" charset="0"/>
                <a:cs typeface="Abel" charset="0"/>
              </a:rPr>
              <a:t>iThink@reuven.rocks</a:t>
            </a:r>
            <a:r>
              <a:rPr lang="en-US" sz="3600" dirty="0" smtClean="0">
                <a:latin typeface="Abel" charset="0"/>
                <a:ea typeface="Abel" charset="0"/>
                <a:cs typeface="Abel" charset="0"/>
              </a:rPr>
              <a:t/>
            </a:r>
            <a:br>
              <a:rPr lang="en-US" sz="3600" dirty="0" smtClean="0">
                <a:latin typeface="Abel" charset="0"/>
                <a:ea typeface="Abel" charset="0"/>
                <a:cs typeface="Abel" charset="0"/>
              </a:rPr>
            </a:br>
            <a:r>
              <a:rPr lang="en-US" sz="3600" b="1" dirty="0" smtClean="0">
                <a:latin typeface="Abel" charset="0"/>
                <a:ea typeface="Abel" charset="0"/>
                <a:cs typeface="Abel" charset="0"/>
              </a:rPr>
              <a:t>Friend me on Facebook!</a:t>
            </a:r>
            <a:endParaRPr lang="en-US" b="1" dirty="0">
              <a:latin typeface="Abel" charset="0"/>
              <a:ea typeface="Abel" charset="0"/>
              <a:cs typeface="A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64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latin typeface="Abel" charset="0"/>
                <a:ea typeface="Abel" charset="0"/>
                <a:cs typeface="Abel" charset="0"/>
              </a:rPr>
              <a:t>Who am I?</a:t>
            </a:r>
            <a:endParaRPr lang="en-US" sz="5400" b="1" dirty="0">
              <a:latin typeface="Abel" charset="0"/>
              <a:ea typeface="Abel" charset="0"/>
              <a:cs typeface="Abe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Reuven Karasik</a:t>
            </a:r>
          </a:p>
          <a:p>
            <a:r>
              <a:rPr lang="en-US" dirty="0" smtClean="0"/>
              <a:t>Learned HTML when I was 7</a:t>
            </a:r>
          </a:p>
          <a:p>
            <a:r>
              <a:rPr lang="en-US" dirty="0" smtClean="0"/>
              <a:t>Using WordPress since version ~ 3</a:t>
            </a:r>
          </a:p>
          <a:p>
            <a:r>
              <a:rPr lang="en-US" dirty="0" smtClean="0"/>
              <a:t>An entrepreneur, leading Made in Jerusalem’s Youth Community</a:t>
            </a:r>
          </a:p>
          <a:p>
            <a:r>
              <a:rPr lang="en-US" dirty="0" smtClean="0"/>
              <a:t>Lead Front End developer for </a:t>
            </a:r>
            <a:r>
              <a:rPr lang="en-US" dirty="0" err="1" smtClean="0"/>
              <a:t>Chiprix</a:t>
            </a:r>
            <a:r>
              <a:rPr lang="en-US" dirty="0" smtClean="0"/>
              <a:t> and </a:t>
            </a:r>
            <a:r>
              <a:rPr lang="en-US" dirty="0" err="1" smtClean="0"/>
              <a:t>Crayze</a:t>
            </a:r>
            <a:endParaRPr lang="en-US" dirty="0" smtClean="0"/>
          </a:p>
          <a:p>
            <a:r>
              <a:rPr lang="en-US" dirty="0" smtClean="0"/>
              <a:t>Don’t really go to school</a:t>
            </a:r>
          </a:p>
          <a:p>
            <a:r>
              <a:rPr lang="en-US" dirty="0" smtClean="0"/>
              <a:t>Just turned 16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448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latin typeface="Abel" charset="0"/>
                <a:ea typeface="Abel" charset="0"/>
                <a:cs typeface="Abel" charset="0"/>
              </a:rPr>
              <a:t>Technologies</a:t>
            </a:r>
            <a:endParaRPr lang="en-US" sz="5400" b="1" dirty="0">
              <a:latin typeface="Abel" charset="0"/>
              <a:ea typeface="Abel" charset="0"/>
              <a:cs typeface="Abe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130" y="1605560"/>
            <a:ext cx="2432878" cy="24328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04139"/>
            <a:ext cx="3238500" cy="177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117" y="1979440"/>
            <a:ext cx="3827369" cy="18553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3334" y="4381499"/>
            <a:ext cx="1800087" cy="18000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l="24873" t="5560" r="24873" b="5560"/>
          <a:stretch/>
        </p:blipFill>
        <p:spPr>
          <a:xfrm>
            <a:off x="9473070" y="4381499"/>
            <a:ext cx="1696832" cy="18006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4073" y="1957526"/>
            <a:ext cx="5963478" cy="193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91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latin typeface="Abel" charset="0"/>
                <a:ea typeface="Abel" charset="0"/>
                <a:cs typeface="Abel" charset="0"/>
              </a:rPr>
              <a:t>What is the WordPress </a:t>
            </a:r>
            <a:r>
              <a:rPr lang="en-US" sz="5400" b="1" dirty="0" err="1" smtClean="0">
                <a:latin typeface="Abel" charset="0"/>
                <a:ea typeface="Abel" charset="0"/>
                <a:cs typeface="Abel" charset="0"/>
              </a:rPr>
              <a:t>RESTful</a:t>
            </a:r>
            <a:r>
              <a:rPr lang="en-US" sz="5400" b="1" dirty="0" smtClean="0">
                <a:latin typeface="Abel" charset="0"/>
                <a:ea typeface="Abel" charset="0"/>
                <a:cs typeface="Abel" charset="0"/>
              </a:rPr>
              <a:t> API?</a:t>
            </a:r>
            <a:endParaRPr lang="en-US" sz="5400" b="1" dirty="0">
              <a:latin typeface="Abel" charset="0"/>
              <a:ea typeface="Abel" charset="0"/>
              <a:cs typeface="A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44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latin typeface="Abel" charset="0"/>
                <a:ea typeface="Abel" charset="0"/>
                <a:cs typeface="Abel" charset="0"/>
              </a:rPr>
              <a:t>The WordPress Loop in PHP</a:t>
            </a:r>
            <a:endParaRPr lang="en-US" sz="5400" b="1" dirty="0">
              <a:latin typeface="Abel" charset="0"/>
              <a:ea typeface="Abel" charset="0"/>
              <a:cs typeface="Abe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3471"/>
            <a:ext cx="9273903" cy="51836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" y="2432050"/>
            <a:ext cx="117983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4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latin typeface="Abel" charset="0"/>
                <a:ea typeface="Abel" charset="0"/>
                <a:cs typeface="Abel" charset="0"/>
              </a:rPr>
              <a:t>The ng-repeat loop with Angular</a:t>
            </a:r>
            <a:endParaRPr lang="en-US" sz="5400" b="1" dirty="0">
              <a:latin typeface="Abel" charset="0"/>
              <a:ea typeface="Abel" charset="0"/>
              <a:cs typeface="Abe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921565"/>
            <a:ext cx="10389684" cy="218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00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latin typeface="Abel" charset="0"/>
                <a:ea typeface="Abel" charset="0"/>
                <a:cs typeface="Abel" charset="0"/>
              </a:rPr>
              <a:t>Why REST and not the rest?*</a:t>
            </a:r>
            <a:endParaRPr lang="en-US" sz="5400" b="1" dirty="0">
              <a:latin typeface="Abel" charset="0"/>
              <a:ea typeface="Abel" charset="0"/>
              <a:cs typeface="Abe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72940" y="6069496"/>
            <a:ext cx="306404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*I’m really sorry, I can’t help it.</a:t>
            </a:r>
          </a:p>
          <a:p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Maybe I need some rest.</a:t>
            </a:r>
            <a:endParaRPr lang="en-US" sz="1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1921564"/>
            <a:ext cx="1024061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Cleaner Code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Faster Page Loads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Automatic Filters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No PHP knowledge needed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Angular is awesome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939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latin typeface="Abel" charset="0"/>
                <a:ea typeface="Abel" charset="0"/>
                <a:cs typeface="Abel" charset="0"/>
              </a:rPr>
              <a:t>What is the WordPress </a:t>
            </a:r>
            <a:r>
              <a:rPr lang="en-US" sz="5400" b="1" dirty="0" err="1" smtClean="0">
                <a:latin typeface="Abel" charset="0"/>
                <a:ea typeface="Abel" charset="0"/>
                <a:cs typeface="Abel" charset="0"/>
              </a:rPr>
              <a:t>RESTful</a:t>
            </a:r>
            <a:r>
              <a:rPr lang="en-US" sz="5400" b="1" dirty="0" smtClean="0">
                <a:latin typeface="Abel" charset="0"/>
                <a:ea typeface="Abel" charset="0"/>
                <a:cs typeface="Abel" charset="0"/>
              </a:rPr>
              <a:t> API?</a:t>
            </a:r>
            <a:endParaRPr lang="en-US" sz="5400" b="1" dirty="0">
              <a:latin typeface="Abel" charset="0"/>
              <a:ea typeface="Abel" charset="0"/>
              <a:cs typeface="Abe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9248"/>
            <a:ext cx="7882447" cy="5263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7009"/>
            <a:ext cx="12192000" cy="57839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4557" y="537009"/>
            <a:ext cx="1895060" cy="490897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44556" y="1035000"/>
            <a:ext cx="6347791" cy="490897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44556" y="3346299"/>
            <a:ext cx="4757531" cy="490897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4556" y="4342748"/>
            <a:ext cx="11847444" cy="490897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80052" y="5331636"/>
            <a:ext cx="5612295" cy="490897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44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latin typeface="Abel" charset="0"/>
                <a:ea typeface="Abel" charset="0"/>
                <a:cs typeface="Abel" charset="0"/>
              </a:rPr>
              <a:t>What is the WordPress </a:t>
            </a:r>
            <a:r>
              <a:rPr lang="en-US" sz="5400" b="1" dirty="0" err="1" smtClean="0">
                <a:latin typeface="Abel" charset="0"/>
                <a:ea typeface="Abel" charset="0"/>
                <a:cs typeface="Abel" charset="0"/>
              </a:rPr>
              <a:t>RESTful</a:t>
            </a:r>
            <a:r>
              <a:rPr lang="en-US" sz="5400" b="1" dirty="0" smtClean="0">
                <a:latin typeface="Abel" charset="0"/>
                <a:ea typeface="Abel" charset="0"/>
                <a:cs typeface="Abel" charset="0"/>
              </a:rPr>
              <a:t> API?</a:t>
            </a:r>
            <a:endParaRPr lang="en-US" sz="5400" b="1" dirty="0">
              <a:latin typeface="Abel" charset="0"/>
              <a:ea typeface="Abel" charset="0"/>
              <a:cs typeface="Abe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5811"/>
            <a:ext cx="67564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16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912</TotalTime>
  <Words>327</Words>
  <Application>Microsoft Macintosh PowerPoint</Application>
  <PresentationFormat>Widescreen</PresentationFormat>
  <Paragraphs>67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Abel</vt:lpstr>
      <vt:lpstr>Arvo</vt:lpstr>
      <vt:lpstr>Calibri</vt:lpstr>
      <vt:lpstr>Calibri Light</vt:lpstr>
      <vt:lpstr>Courier New</vt:lpstr>
      <vt:lpstr>Arial</vt:lpstr>
      <vt:lpstr>Office Theme</vt:lpstr>
      <vt:lpstr>PowerPoint Presentation</vt:lpstr>
      <vt:lpstr>Who am I?</vt:lpstr>
      <vt:lpstr>Technologies</vt:lpstr>
      <vt:lpstr>What is the WordPress RESTful API?</vt:lpstr>
      <vt:lpstr>The WordPress Loop in PHP</vt:lpstr>
      <vt:lpstr>The ng-repeat loop with Angular</vt:lpstr>
      <vt:lpstr>Why REST and not the rest?*</vt:lpstr>
      <vt:lpstr>What is the WordPress RESTful API?</vt:lpstr>
      <vt:lpstr>What is the WordPress RESTful API?</vt:lpstr>
      <vt:lpstr>What is the WordPress RESTful API?</vt:lpstr>
      <vt:lpstr>When AngularJS kicks in</vt:lpstr>
      <vt:lpstr>Let’s get coding!</vt:lpstr>
      <vt:lpstr>Steps forward:</vt:lpstr>
      <vt:lpstr>Resources:</vt:lpstr>
      <vt:lpstr>Thanks for listening!</vt:lpstr>
      <vt:lpstr>Reuven Karasik iThink@reuven.rocks Friend me on Facebook!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17</cp:revision>
  <dcterms:created xsi:type="dcterms:W3CDTF">2016-03-17T22:06:44Z</dcterms:created>
  <dcterms:modified xsi:type="dcterms:W3CDTF">2016-03-18T13:19:32Z</dcterms:modified>
</cp:coreProperties>
</file>